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E3C9-CCA5-4472-94BF-26375E1566AF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1D83-0A33-42A4-851B-A22A9F2FCF2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835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E3C9-CCA5-4472-94BF-26375E1566AF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1D83-0A33-42A4-851B-A22A9F2FCF2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303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E3C9-CCA5-4472-94BF-26375E1566AF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1D83-0A33-42A4-851B-A22A9F2FCF2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677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E3C9-CCA5-4472-94BF-26375E1566AF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1D83-0A33-42A4-851B-A22A9F2FCF2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935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E3C9-CCA5-4472-94BF-26375E1566AF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1D83-0A33-42A4-851B-A22A9F2FCF2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613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E3C9-CCA5-4472-94BF-26375E1566AF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1D83-0A33-42A4-851B-A22A9F2FCF2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739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E3C9-CCA5-4472-94BF-26375E1566AF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1D83-0A33-42A4-851B-A22A9F2FCF2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11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E3C9-CCA5-4472-94BF-26375E1566AF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1D83-0A33-42A4-851B-A22A9F2FCF2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E3C9-CCA5-4472-94BF-26375E1566AF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1D83-0A33-42A4-851B-A22A9F2FCF2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809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E3C9-CCA5-4472-94BF-26375E1566AF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1D83-0A33-42A4-851B-A22A9F2FCF2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852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E3C9-CCA5-4472-94BF-26375E1566AF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1D83-0A33-42A4-851B-A22A9F2FCF2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46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EE3C9-CCA5-4472-94BF-26375E1566AF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71D83-0A33-42A4-851B-A22A9F2FCF2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477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GvJdIWDRB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x7ypsO9S7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825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Phone conversation in Spanish</a:t>
            </a:r>
            <a:endParaRPr lang="en-GB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400" b="1" dirty="0" err="1"/>
              <a:t>Conversación</a:t>
            </a:r>
            <a:r>
              <a:rPr lang="en-GB" sz="4400" b="1" dirty="0"/>
              <a:t> </a:t>
            </a:r>
            <a:r>
              <a:rPr lang="en-GB" sz="4400" b="1" dirty="0" err="1"/>
              <a:t>por</a:t>
            </a:r>
            <a:r>
              <a:rPr lang="en-GB" sz="4400" b="1" dirty="0"/>
              <a:t> </a:t>
            </a:r>
            <a:r>
              <a:rPr lang="en-GB" sz="4400" b="1" dirty="0" err="1"/>
              <a:t>teléfono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1420929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to start: </a:t>
            </a:r>
            <a:r>
              <a:rPr lang="en-GB" dirty="0" err="1" smtClean="0">
                <a:hlinkClick r:id="rId2"/>
              </a:rPr>
              <a:t>Conversacion</a:t>
            </a:r>
            <a:r>
              <a:rPr lang="en-GB" dirty="0" smtClean="0">
                <a:hlinkClick r:id="rId2"/>
              </a:rPr>
              <a:t> </a:t>
            </a:r>
            <a:r>
              <a:rPr lang="en-GB" dirty="0" err="1" smtClean="0">
                <a:hlinkClick r:id="rId2"/>
              </a:rPr>
              <a:t>por</a:t>
            </a:r>
            <a:r>
              <a:rPr lang="en-GB" dirty="0" smtClean="0">
                <a:hlinkClick r:id="rId2"/>
              </a:rPr>
              <a:t> </a:t>
            </a:r>
            <a:r>
              <a:rPr lang="en-GB" dirty="0" err="1" smtClean="0">
                <a:hlinkClick r:id="rId2"/>
              </a:rPr>
              <a:t>telefono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7577" y="1210614"/>
            <a:ext cx="11771291" cy="5473521"/>
          </a:xfrm>
        </p:spPr>
        <p:txBody>
          <a:bodyPr/>
          <a:lstStyle/>
          <a:p>
            <a:r>
              <a:rPr lang="en-GB" b="1" dirty="0" err="1" smtClean="0"/>
              <a:t>Saludo</a:t>
            </a:r>
            <a:r>
              <a:rPr lang="en-GB" b="1" dirty="0" smtClean="0"/>
              <a:t>: </a:t>
            </a:r>
            <a:r>
              <a:rPr lang="en-GB" dirty="0" err="1" smtClean="0"/>
              <a:t>Hola</a:t>
            </a:r>
            <a:r>
              <a:rPr lang="en-GB" dirty="0" smtClean="0"/>
              <a:t> o </a:t>
            </a:r>
            <a:r>
              <a:rPr lang="en-GB" dirty="0" err="1"/>
              <a:t>Sí</a:t>
            </a:r>
            <a:r>
              <a:rPr lang="en-GB" dirty="0"/>
              <a:t>, </a:t>
            </a:r>
            <a:r>
              <a:rPr lang="en-GB" dirty="0" err="1" smtClean="0"/>
              <a:t>dígame</a:t>
            </a:r>
            <a:r>
              <a:rPr lang="en-GB" dirty="0" smtClean="0"/>
              <a:t> ALSO: Bueno</a:t>
            </a:r>
          </a:p>
          <a:p>
            <a:r>
              <a:rPr lang="en-GB" b="1" dirty="0" smtClean="0"/>
              <a:t>REQUEST TO TALK TO SOMEONE:</a:t>
            </a:r>
          </a:p>
          <a:p>
            <a:r>
              <a:rPr lang="es-ES" dirty="0"/>
              <a:t>¿Me puede poner con el señor </a:t>
            </a:r>
            <a:r>
              <a:rPr lang="es-ES" dirty="0" err="1"/>
              <a:t>Gonzalez</a:t>
            </a:r>
            <a:r>
              <a:rPr lang="es-ES" dirty="0"/>
              <a:t>, por favor</a:t>
            </a:r>
            <a:r>
              <a:rPr lang="es-ES" dirty="0" smtClean="0"/>
              <a:t>?</a:t>
            </a:r>
          </a:p>
          <a:p>
            <a:r>
              <a:rPr lang="es-ES" dirty="0" smtClean="0"/>
              <a:t>Puedo hablar con…..</a:t>
            </a:r>
          </a:p>
          <a:p>
            <a:r>
              <a:rPr lang="es-ES" dirty="0" smtClean="0"/>
              <a:t>Esta el Sr. Pardo, por favor?</a:t>
            </a:r>
            <a:endParaRPr lang="es-ES" dirty="0"/>
          </a:p>
          <a:p>
            <a:r>
              <a:rPr lang="es-ES" dirty="0"/>
              <a:t>Sí, de parte de quién.</a:t>
            </a:r>
          </a:p>
          <a:p>
            <a:r>
              <a:rPr lang="es-ES" dirty="0"/>
              <a:t>Sí, quién le llama</a:t>
            </a:r>
          </a:p>
          <a:p>
            <a:r>
              <a:rPr lang="es-ES" dirty="0" err="1"/>
              <a:t>Sí,quién</a:t>
            </a:r>
            <a:r>
              <a:rPr lang="es-ES" dirty="0"/>
              <a:t> es</a:t>
            </a:r>
          </a:p>
          <a:p>
            <a:r>
              <a:rPr lang="en-GB" dirty="0" smtClean="0"/>
              <a:t>Soy </a:t>
            </a:r>
            <a:r>
              <a:rPr lang="en-GB" dirty="0" err="1" smtClean="0"/>
              <a:t>yo</a:t>
            </a:r>
            <a:r>
              <a:rPr lang="en-GB" dirty="0" smtClean="0"/>
              <a:t>, el </a:t>
            </a:r>
            <a:r>
              <a:rPr lang="en-GB" dirty="0" err="1" smtClean="0"/>
              <a:t>contable</a:t>
            </a:r>
            <a:r>
              <a:rPr lang="en-GB" dirty="0" smtClean="0"/>
              <a:t> (bookkeeper). (YO) </a:t>
            </a:r>
            <a:r>
              <a:rPr lang="en-GB" dirty="0" err="1" smtClean="0"/>
              <a:t>tengo</a:t>
            </a:r>
            <a:r>
              <a:rPr lang="en-GB" dirty="0" smtClean="0"/>
              <a:t> que </a:t>
            </a:r>
            <a:r>
              <a:rPr lang="en-GB" dirty="0" err="1" smtClean="0"/>
              <a:t>hablar</a:t>
            </a:r>
            <a:r>
              <a:rPr lang="en-GB" dirty="0" smtClean="0"/>
              <a:t> con ……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4702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6533" y="442399"/>
            <a:ext cx="10515600" cy="24018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IF the person is not there</a:t>
            </a:r>
            <a:r>
              <a:rPr lang="en-GB" b="1" dirty="0" smtClean="0"/>
              <a:t>: Si la persona no </a:t>
            </a:r>
            <a:r>
              <a:rPr lang="en-GB" b="1" dirty="0" err="1" smtClean="0"/>
              <a:t>está</a:t>
            </a:r>
            <a:r>
              <a:rPr lang="en-GB" b="1" dirty="0" smtClean="0"/>
              <a:t> </a:t>
            </a:r>
            <a:r>
              <a:rPr lang="en-GB" b="1" dirty="0" err="1" smtClean="0"/>
              <a:t>ahí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GB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9093" y="682582"/>
            <a:ext cx="11719775" cy="6014432"/>
          </a:xfrm>
        </p:spPr>
        <p:txBody>
          <a:bodyPr>
            <a:normAutofit lnSpcReduction="10000"/>
          </a:bodyPr>
          <a:lstStyle/>
          <a:p>
            <a:r>
              <a:rPr lang="es-ES" b="1" dirty="0"/>
              <a:t>No se encuentra aquí en este </a:t>
            </a:r>
            <a:r>
              <a:rPr lang="es-ES" b="1" dirty="0" smtClean="0"/>
              <a:t>momento</a:t>
            </a:r>
          </a:p>
          <a:p>
            <a:r>
              <a:rPr lang="es-ES" i="1" dirty="0" smtClean="0"/>
              <a:t>He/</a:t>
            </a:r>
            <a:r>
              <a:rPr lang="es-ES" i="1" dirty="0" err="1" smtClean="0"/>
              <a:t>she</a:t>
            </a:r>
            <a:r>
              <a:rPr lang="es-ES" i="1" dirty="0" smtClean="0"/>
              <a:t> </a:t>
            </a:r>
            <a:r>
              <a:rPr lang="es-ES" i="1" dirty="0" err="1" smtClean="0"/>
              <a:t>is</a:t>
            </a:r>
            <a:r>
              <a:rPr lang="es-ES" i="1" dirty="0" smtClean="0"/>
              <a:t> </a:t>
            </a:r>
            <a:r>
              <a:rPr lang="es-ES" i="1" dirty="0" err="1" smtClean="0"/>
              <a:t>not</a:t>
            </a:r>
            <a:r>
              <a:rPr lang="es-ES" i="1" dirty="0" smtClean="0"/>
              <a:t> </a:t>
            </a:r>
            <a:r>
              <a:rPr lang="es-ES" i="1" dirty="0" err="1" smtClean="0"/>
              <a:t>here</a:t>
            </a:r>
            <a:r>
              <a:rPr lang="es-ES" i="1" dirty="0" smtClean="0"/>
              <a:t> at </a:t>
            </a:r>
            <a:r>
              <a:rPr lang="es-ES" i="1" dirty="0" err="1" smtClean="0"/>
              <a:t>this</a:t>
            </a:r>
            <a:r>
              <a:rPr lang="es-ES" i="1" dirty="0" smtClean="0"/>
              <a:t> </a:t>
            </a:r>
            <a:r>
              <a:rPr lang="es-ES" i="1" dirty="0" err="1" smtClean="0"/>
              <a:t>moment</a:t>
            </a:r>
            <a:endParaRPr lang="es-ES" i="1" dirty="0"/>
          </a:p>
          <a:p>
            <a:r>
              <a:rPr lang="es-ES" b="1" dirty="0"/>
              <a:t>No está ahora</a:t>
            </a:r>
            <a:r>
              <a:rPr lang="es-ES" b="1" dirty="0" smtClean="0"/>
              <a:t>.</a:t>
            </a:r>
          </a:p>
          <a:p>
            <a:r>
              <a:rPr lang="es-ES" i="1" dirty="0" smtClean="0"/>
              <a:t>He/</a:t>
            </a:r>
            <a:r>
              <a:rPr lang="es-ES" i="1" dirty="0" err="1" smtClean="0"/>
              <a:t>she</a:t>
            </a:r>
            <a:r>
              <a:rPr lang="es-ES" i="1" dirty="0" smtClean="0"/>
              <a:t> </a:t>
            </a:r>
            <a:r>
              <a:rPr lang="es-ES" i="1" dirty="0" err="1" smtClean="0"/>
              <a:t>is</a:t>
            </a:r>
            <a:r>
              <a:rPr lang="es-ES" i="1" dirty="0" smtClean="0"/>
              <a:t> </a:t>
            </a:r>
            <a:r>
              <a:rPr lang="es-ES" i="1" dirty="0" err="1" smtClean="0"/>
              <a:t>not</a:t>
            </a:r>
            <a:r>
              <a:rPr lang="es-ES" i="1" dirty="0" smtClean="0"/>
              <a:t> </a:t>
            </a:r>
            <a:r>
              <a:rPr lang="es-ES" i="1" dirty="0" err="1" smtClean="0"/>
              <a:t>here</a:t>
            </a:r>
            <a:r>
              <a:rPr lang="es-ES" i="1" dirty="0" smtClean="0"/>
              <a:t> </a:t>
            </a:r>
            <a:r>
              <a:rPr lang="es-ES" i="1" dirty="0" err="1" smtClean="0"/>
              <a:t>now</a:t>
            </a:r>
            <a:r>
              <a:rPr lang="es-ES" i="1" dirty="0"/>
              <a:t>.</a:t>
            </a:r>
          </a:p>
          <a:p>
            <a:r>
              <a:rPr lang="es-ES" b="1" dirty="0"/>
              <a:t>Le puedo llamar más tarde</a:t>
            </a:r>
            <a:r>
              <a:rPr lang="es-ES" dirty="0" smtClean="0"/>
              <a:t>.</a:t>
            </a:r>
          </a:p>
          <a:p>
            <a:r>
              <a:rPr lang="es-ES" i="1" dirty="0" smtClean="0"/>
              <a:t>I can </a:t>
            </a:r>
            <a:r>
              <a:rPr lang="es-ES" i="1" dirty="0" err="1" smtClean="0"/>
              <a:t>call</a:t>
            </a:r>
            <a:r>
              <a:rPr lang="es-ES" i="1" dirty="0" smtClean="0"/>
              <a:t> </a:t>
            </a:r>
            <a:r>
              <a:rPr lang="es-ES" i="1" dirty="0" err="1" smtClean="0"/>
              <a:t>her</a:t>
            </a:r>
            <a:r>
              <a:rPr lang="es-ES" i="1" dirty="0" smtClean="0"/>
              <a:t>/</a:t>
            </a:r>
            <a:r>
              <a:rPr lang="es-ES" i="1" dirty="0" err="1" smtClean="0"/>
              <a:t>him</a:t>
            </a:r>
            <a:r>
              <a:rPr lang="es-ES" i="1" dirty="0" smtClean="0"/>
              <a:t> </a:t>
            </a:r>
            <a:r>
              <a:rPr lang="es-ES" i="1" dirty="0" err="1" smtClean="0"/>
              <a:t>later</a:t>
            </a:r>
            <a:endParaRPr lang="es-ES" i="1" dirty="0"/>
          </a:p>
          <a:p>
            <a:r>
              <a:rPr lang="es-ES" b="1" dirty="0"/>
              <a:t>¿Le puede llamar más tarde</a:t>
            </a:r>
            <a:r>
              <a:rPr lang="es-ES" b="1" dirty="0" smtClean="0"/>
              <a:t>?</a:t>
            </a:r>
          </a:p>
          <a:p>
            <a:r>
              <a:rPr lang="es-ES" i="1" dirty="0" smtClean="0"/>
              <a:t>Can </a:t>
            </a:r>
            <a:r>
              <a:rPr lang="es-ES" i="1" dirty="0" err="1" smtClean="0"/>
              <a:t>you</a:t>
            </a:r>
            <a:r>
              <a:rPr lang="es-ES" i="1" dirty="0" smtClean="0"/>
              <a:t> </a:t>
            </a:r>
            <a:r>
              <a:rPr lang="es-ES" i="1" dirty="0" err="1" smtClean="0"/>
              <a:t>call</a:t>
            </a:r>
            <a:r>
              <a:rPr lang="es-ES" i="1" dirty="0" smtClean="0"/>
              <a:t> </a:t>
            </a:r>
            <a:r>
              <a:rPr lang="es-ES" i="1" dirty="0" err="1" smtClean="0"/>
              <a:t>him</a:t>
            </a:r>
            <a:r>
              <a:rPr lang="es-ES" i="1" dirty="0" smtClean="0"/>
              <a:t>/</a:t>
            </a:r>
            <a:r>
              <a:rPr lang="es-ES" i="1" dirty="0" err="1" smtClean="0"/>
              <a:t>her</a:t>
            </a:r>
            <a:r>
              <a:rPr lang="es-ES" i="1" dirty="0" smtClean="0"/>
              <a:t> </a:t>
            </a:r>
            <a:r>
              <a:rPr lang="es-ES" i="1" dirty="0" err="1" smtClean="0"/>
              <a:t>later</a:t>
            </a:r>
            <a:r>
              <a:rPr lang="es-ES" i="1" dirty="0" smtClean="0"/>
              <a:t>?</a:t>
            </a:r>
          </a:p>
          <a:p>
            <a:r>
              <a:rPr lang="es-ES" b="1" dirty="0"/>
              <a:t>¿Le quiere dejar un mensaje</a:t>
            </a:r>
            <a:r>
              <a:rPr lang="es-ES" b="1" dirty="0" smtClean="0"/>
              <a:t>?</a:t>
            </a:r>
          </a:p>
          <a:p>
            <a:r>
              <a:rPr lang="es-ES" dirty="0" smtClean="0"/>
              <a:t>Do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want</a:t>
            </a:r>
            <a:r>
              <a:rPr lang="es-ES" dirty="0" smtClean="0"/>
              <a:t> to </a:t>
            </a:r>
            <a:r>
              <a:rPr lang="es-ES" dirty="0" err="1" smtClean="0"/>
              <a:t>leave</a:t>
            </a:r>
            <a:r>
              <a:rPr lang="es-ES" dirty="0" smtClean="0"/>
              <a:t> a </a:t>
            </a:r>
            <a:r>
              <a:rPr lang="es-ES" dirty="0" err="1" smtClean="0"/>
              <a:t>message</a:t>
            </a:r>
            <a:r>
              <a:rPr lang="es-ES" dirty="0" smtClean="0"/>
              <a:t>?</a:t>
            </a:r>
          </a:p>
          <a:p>
            <a:r>
              <a:rPr lang="es-ES" b="1" dirty="0"/>
              <a:t>Dígale que luego le </a:t>
            </a:r>
            <a:r>
              <a:rPr lang="es-ES" b="1" dirty="0" smtClean="0"/>
              <a:t>llamaré: </a:t>
            </a:r>
            <a:r>
              <a:rPr lang="es-ES" dirty="0" err="1" smtClean="0"/>
              <a:t>Tell</a:t>
            </a:r>
            <a:r>
              <a:rPr lang="es-ES" dirty="0" smtClean="0"/>
              <a:t> </a:t>
            </a:r>
            <a:r>
              <a:rPr lang="es-ES" dirty="0" err="1" smtClean="0"/>
              <a:t>him</a:t>
            </a:r>
            <a:r>
              <a:rPr lang="es-ES" dirty="0" smtClean="0"/>
              <a:t> I </a:t>
            </a:r>
            <a:r>
              <a:rPr lang="es-ES" dirty="0" err="1" smtClean="0"/>
              <a:t>will</a:t>
            </a:r>
            <a:r>
              <a:rPr lang="es-ES" dirty="0" smtClean="0"/>
              <a:t> </a:t>
            </a:r>
            <a:r>
              <a:rPr lang="es-ES" dirty="0" err="1" smtClean="0"/>
              <a:t>call</a:t>
            </a:r>
            <a:r>
              <a:rPr lang="es-ES" dirty="0" smtClean="0"/>
              <a:t> </a:t>
            </a:r>
            <a:r>
              <a:rPr lang="es-ES" dirty="0" err="1" smtClean="0"/>
              <a:t>him</a:t>
            </a:r>
            <a:r>
              <a:rPr lang="es-ES" dirty="0" smtClean="0"/>
              <a:t> </a:t>
            </a:r>
            <a:r>
              <a:rPr lang="es-ES" dirty="0" err="1" smtClean="0"/>
              <a:t>later</a:t>
            </a:r>
            <a:endParaRPr lang="es-ES" b="1" dirty="0"/>
          </a:p>
          <a:p>
            <a:r>
              <a:rPr lang="es-ES" b="1" dirty="0"/>
              <a:t>Le llamaré más tarde. </a:t>
            </a:r>
            <a:r>
              <a:rPr lang="es-ES" dirty="0" smtClean="0"/>
              <a:t>I </a:t>
            </a:r>
            <a:r>
              <a:rPr lang="es-ES" dirty="0" err="1" smtClean="0"/>
              <a:t>will</a:t>
            </a:r>
            <a:r>
              <a:rPr lang="es-ES" dirty="0" smtClean="0"/>
              <a:t> </a:t>
            </a:r>
            <a:r>
              <a:rPr lang="es-ES" dirty="0" err="1" smtClean="0"/>
              <a:t>call</a:t>
            </a:r>
            <a:r>
              <a:rPr lang="es-ES" dirty="0" smtClean="0"/>
              <a:t> </a:t>
            </a:r>
            <a:r>
              <a:rPr lang="es-ES" dirty="0" err="1" smtClean="0"/>
              <a:t>him</a:t>
            </a:r>
            <a:r>
              <a:rPr lang="es-ES" dirty="0" smtClean="0"/>
              <a:t> </a:t>
            </a:r>
            <a:r>
              <a:rPr lang="es-ES" dirty="0" err="1" smtClean="0"/>
              <a:t>later</a:t>
            </a:r>
            <a:endParaRPr lang="es-ES" b="1" dirty="0"/>
          </a:p>
          <a:p>
            <a:endParaRPr lang="es-ES" b="1" dirty="0"/>
          </a:p>
          <a:p>
            <a:endParaRPr lang="es-ES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4131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23458"/>
            <a:ext cx="10515600" cy="652306"/>
          </a:xfrm>
        </p:spPr>
        <p:txBody>
          <a:bodyPr>
            <a:normAutofit fontScale="90000"/>
          </a:bodyPr>
          <a:lstStyle/>
          <a:p>
            <a:r>
              <a:rPr lang="en-GB" b="1" dirty="0" err="1" smtClean="0"/>
              <a:t>Preguntas</a:t>
            </a:r>
            <a:r>
              <a:rPr lang="en-GB" b="1" dirty="0" smtClean="0"/>
              <a:t>: </a:t>
            </a:r>
            <a:r>
              <a:rPr lang="en-GB" dirty="0" smtClean="0"/>
              <a:t>Ask: </a:t>
            </a:r>
            <a:r>
              <a:rPr lang="en-GB" dirty="0" smtClean="0">
                <a:hlinkClick r:id="rId2"/>
              </a:rPr>
              <a:t>Como </a:t>
            </a:r>
            <a:r>
              <a:rPr lang="en-GB" dirty="0" err="1" smtClean="0">
                <a:hlinkClick r:id="rId2"/>
              </a:rPr>
              <a:t>preguntar</a:t>
            </a:r>
            <a:r>
              <a:rPr lang="en-GB" dirty="0" smtClean="0">
                <a:hlinkClick r:id="rId2"/>
              </a:rPr>
              <a:t>: How to ask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2137" y="1037230"/>
            <a:ext cx="11476631" cy="5424986"/>
          </a:xfrm>
        </p:spPr>
        <p:txBody>
          <a:bodyPr>
            <a:normAutofit/>
          </a:bodyPr>
          <a:lstStyle/>
          <a:p>
            <a:r>
              <a:rPr lang="es-ES" b="1" dirty="0"/>
              <a:t>¿En qué le puedo </a:t>
            </a:r>
            <a:r>
              <a:rPr lang="es-ES" b="1" dirty="0" smtClean="0"/>
              <a:t>ayudar? </a:t>
            </a:r>
            <a:r>
              <a:rPr lang="es-ES" dirty="0" err="1" smtClean="0"/>
              <a:t>hat</a:t>
            </a:r>
            <a:r>
              <a:rPr lang="es-ES" dirty="0" smtClean="0"/>
              <a:t> can I </a:t>
            </a:r>
            <a:r>
              <a:rPr lang="es-ES" dirty="0" err="1" smtClean="0"/>
              <a:t>help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? </a:t>
            </a:r>
            <a:r>
              <a:rPr lang="es-ES" dirty="0" err="1" smtClean="0"/>
              <a:t>Or</a:t>
            </a:r>
            <a:r>
              <a:rPr lang="es-ES" dirty="0" smtClean="0"/>
              <a:t> Can I </a:t>
            </a:r>
            <a:r>
              <a:rPr lang="es-ES" dirty="0" err="1" smtClean="0"/>
              <a:t>help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?</a:t>
            </a:r>
            <a:endParaRPr lang="es-ES" b="1" dirty="0" smtClean="0"/>
          </a:p>
          <a:p>
            <a:r>
              <a:rPr lang="es-ES" b="1" dirty="0" smtClean="0"/>
              <a:t>¿Puedo/</a:t>
            </a:r>
            <a:r>
              <a:rPr lang="es-ES" b="1" dirty="0" err="1" smtClean="0"/>
              <a:t>Podria</a:t>
            </a:r>
            <a:r>
              <a:rPr lang="es-ES" b="1" dirty="0" smtClean="0"/>
              <a:t> hablar con...? </a:t>
            </a:r>
            <a:r>
              <a:rPr lang="es-ES" dirty="0" smtClean="0"/>
              <a:t>Can/</a:t>
            </a:r>
            <a:r>
              <a:rPr lang="es-ES" dirty="0" err="1" smtClean="0"/>
              <a:t>could</a:t>
            </a:r>
            <a:r>
              <a:rPr lang="es-ES" dirty="0" smtClean="0"/>
              <a:t> I </a:t>
            </a:r>
            <a:r>
              <a:rPr lang="es-ES" dirty="0" err="1" smtClean="0"/>
              <a:t>speak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…?</a:t>
            </a:r>
            <a:endParaRPr lang="es-ES" b="1" dirty="0" smtClean="0"/>
          </a:p>
          <a:p>
            <a:r>
              <a:rPr lang="es-ES" b="1" dirty="0" smtClean="0"/>
              <a:t>¿</a:t>
            </a:r>
            <a:r>
              <a:rPr lang="es-ES" b="1" dirty="0"/>
              <a:t>Está el Sr. </a:t>
            </a:r>
            <a:r>
              <a:rPr lang="es-ES" b="1" dirty="0" err="1"/>
              <a:t>Lopéz</a:t>
            </a:r>
            <a:r>
              <a:rPr lang="es-ES" b="1" dirty="0"/>
              <a:t>, por favor</a:t>
            </a:r>
            <a:r>
              <a:rPr lang="es-ES" b="1" dirty="0" smtClean="0"/>
              <a:t>?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Mr</a:t>
            </a:r>
            <a:r>
              <a:rPr lang="es-ES" dirty="0" smtClean="0"/>
              <a:t> </a:t>
            </a:r>
            <a:r>
              <a:rPr lang="es-ES" dirty="0" err="1" smtClean="0"/>
              <a:t>Lopez</a:t>
            </a:r>
            <a:r>
              <a:rPr lang="es-ES" dirty="0"/>
              <a:t> </a:t>
            </a:r>
            <a:r>
              <a:rPr lang="es-ES" dirty="0" err="1" smtClean="0"/>
              <a:t>there</a:t>
            </a:r>
            <a:r>
              <a:rPr lang="es-ES" dirty="0" smtClean="0"/>
              <a:t>, </a:t>
            </a:r>
            <a:r>
              <a:rPr lang="es-ES" dirty="0" err="1" smtClean="0"/>
              <a:t>please</a:t>
            </a:r>
            <a:r>
              <a:rPr lang="es-ES" dirty="0" smtClean="0"/>
              <a:t>?</a:t>
            </a:r>
            <a:endParaRPr lang="es-ES" b="1" dirty="0"/>
          </a:p>
          <a:p>
            <a:r>
              <a:rPr lang="es-ES" b="1" dirty="0"/>
              <a:t>¿Cuándo regresará? o ¿Cuándo viene de vuelta</a:t>
            </a:r>
            <a:r>
              <a:rPr lang="es-ES" b="1" dirty="0" smtClean="0"/>
              <a:t>? </a:t>
            </a:r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would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come back? </a:t>
            </a:r>
          </a:p>
          <a:p>
            <a:r>
              <a:rPr lang="es-ES" b="1" dirty="0"/>
              <a:t>¿Le puede pasar este/un mensaje</a:t>
            </a:r>
            <a:r>
              <a:rPr lang="es-ES" b="1" dirty="0" smtClean="0"/>
              <a:t>? </a:t>
            </a:r>
            <a:r>
              <a:rPr lang="es-ES" dirty="0" smtClean="0"/>
              <a:t>Can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pass</a:t>
            </a:r>
            <a:r>
              <a:rPr lang="es-ES" dirty="0" smtClean="0"/>
              <a:t> </a:t>
            </a:r>
            <a:r>
              <a:rPr lang="es-ES" dirty="0" err="1" smtClean="0"/>
              <a:t>him</a:t>
            </a:r>
            <a:r>
              <a:rPr lang="es-ES" dirty="0" smtClean="0"/>
              <a:t>/</a:t>
            </a:r>
            <a:r>
              <a:rPr lang="es-ES" dirty="0" err="1" smtClean="0"/>
              <a:t>her</a:t>
            </a:r>
            <a:r>
              <a:rPr lang="es-ES" dirty="0" smtClean="0"/>
              <a:t> </a:t>
            </a:r>
            <a:r>
              <a:rPr lang="es-ES" dirty="0" err="1" smtClean="0"/>
              <a:t>this</a:t>
            </a:r>
            <a:r>
              <a:rPr lang="es-ES" dirty="0" smtClean="0"/>
              <a:t>/a </a:t>
            </a:r>
            <a:r>
              <a:rPr lang="es-ES" dirty="0" err="1" smtClean="0"/>
              <a:t>message</a:t>
            </a:r>
            <a:r>
              <a:rPr lang="es-ES" dirty="0" smtClean="0"/>
              <a:t>?</a:t>
            </a:r>
          </a:p>
          <a:p>
            <a:pPr marL="0" indent="0">
              <a:buNone/>
            </a:pPr>
            <a:r>
              <a:rPr lang="es-ES" b="1" i="1" dirty="0" err="1" smtClean="0"/>
              <a:t>Have</a:t>
            </a:r>
            <a:r>
              <a:rPr lang="es-ES" b="1" i="1" dirty="0" smtClean="0"/>
              <a:t> </a:t>
            </a:r>
            <a:r>
              <a:rPr lang="es-ES" b="1" i="1" dirty="0" err="1" smtClean="0"/>
              <a:t>you</a:t>
            </a:r>
            <a:r>
              <a:rPr lang="es-ES" b="1" i="1" dirty="0" smtClean="0"/>
              <a:t> </a:t>
            </a:r>
            <a:r>
              <a:rPr lang="es-ES" b="1" i="1" dirty="0" err="1" smtClean="0"/>
              <a:t>got</a:t>
            </a:r>
            <a:r>
              <a:rPr lang="es-ES" b="1" i="1" dirty="0" smtClean="0"/>
              <a:t> </a:t>
            </a:r>
            <a:r>
              <a:rPr lang="es-ES" b="1" i="1" dirty="0" err="1" smtClean="0"/>
              <a:t>another</a:t>
            </a:r>
            <a:r>
              <a:rPr lang="es-ES" b="1" i="1" dirty="0" smtClean="0"/>
              <a:t> </a:t>
            </a:r>
            <a:r>
              <a:rPr lang="es-ES" b="1" i="1" dirty="0" err="1" smtClean="0"/>
              <a:t>question</a:t>
            </a:r>
            <a:r>
              <a:rPr lang="es-ES" b="1" i="1" dirty="0" smtClean="0"/>
              <a:t> </a:t>
            </a:r>
            <a:r>
              <a:rPr lang="es-ES" b="1" i="1" dirty="0" err="1" smtClean="0"/>
              <a:t>you</a:t>
            </a:r>
            <a:r>
              <a:rPr lang="es-ES" b="1" i="1" dirty="0" smtClean="0"/>
              <a:t> </a:t>
            </a:r>
            <a:r>
              <a:rPr lang="es-ES" b="1" i="1" dirty="0" err="1" smtClean="0"/>
              <a:t>think</a:t>
            </a:r>
            <a:r>
              <a:rPr lang="es-ES" b="1" i="1" dirty="0" smtClean="0"/>
              <a:t> </a:t>
            </a:r>
            <a:r>
              <a:rPr lang="es-ES" b="1" i="1" dirty="0" err="1" smtClean="0"/>
              <a:t>you</a:t>
            </a:r>
            <a:r>
              <a:rPr lang="es-ES" b="1" i="1" dirty="0" smtClean="0"/>
              <a:t> can </a:t>
            </a:r>
            <a:r>
              <a:rPr lang="es-ES" b="1" i="1" dirty="0" err="1" smtClean="0"/>
              <a:t>ask</a:t>
            </a:r>
            <a:r>
              <a:rPr lang="es-ES" b="1" i="1" dirty="0" smtClean="0"/>
              <a:t>?</a:t>
            </a:r>
            <a:endParaRPr lang="es-ES" b="1" i="1" dirty="0"/>
          </a:p>
          <a:p>
            <a:endParaRPr lang="es-ES" dirty="0" smtClean="0"/>
          </a:p>
          <a:p>
            <a:endParaRPr lang="es-ES" dirty="0" smtClean="0"/>
          </a:p>
          <a:p>
            <a:pPr marL="0" indent="0">
              <a:buNone/>
            </a:pPr>
            <a:endParaRPr lang="es-ES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5692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6381" y="244699"/>
            <a:ext cx="10515600" cy="763409"/>
          </a:xfrm>
        </p:spPr>
        <p:txBody>
          <a:bodyPr/>
          <a:lstStyle/>
          <a:p>
            <a:r>
              <a:rPr lang="en-GB" b="1" dirty="0" smtClean="0"/>
              <a:t>VOCABULARY</a:t>
            </a:r>
            <a:endParaRPr lang="en-GB" b="1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96214" y="1008108"/>
            <a:ext cx="5723586" cy="5611633"/>
          </a:xfrm>
        </p:spPr>
        <p:txBody>
          <a:bodyPr/>
          <a:lstStyle/>
          <a:p>
            <a:r>
              <a:rPr lang="en-GB" dirty="0" err="1"/>
              <a:t>Dígale</a:t>
            </a:r>
            <a:endParaRPr lang="en-GB" dirty="0"/>
          </a:p>
          <a:p>
            <a:r>
              <a:rPr lang="en-GB" dirty="0"/>
              <a:t>Le </a:t>
            </a:r>
            <a:r>
              <a:rPr lang="en-GB" dirty="0" err="1"/>
              <a:t>puede</a:t>
            </a:r>
            <a:r>
              <a:rPr lang="en-GB" dirty="0"/>
              <a:t> </a:t>
            </a:r>
            <a:r>
              <a:rPr lang="en-GB" dirty="0" err="1" smtClean="0"/>
              <a:t>decir</a:t>
            </a:r>
            <a:endParaRPr lang="en-GB" dirty="0" smtClean="0"/>
          </a:p>
          <a:p>
            <a:r>
              <a:rPr lang="en-GB" dirty="0" err="1" smtClean="0"/>
              <a:t>Llamar</a:t>
            </a:r>
            <a:endParaRPr lang="en-GB" dirty="0" smtClean="0"/>
          </a:p>
          <a:p>
            <a:r>
              <a:rPr lang="en-GB" dirty="0" err="1" smtClean="0"/>
              <a:t>Llegar</a:t>
            </a:r>
            <a:endParaRPr lang="en-GB" dirty="0" smtClean="0"/>
          </a:p>
          <a:p>
            <a:r>
              <a:rPr lang="en-GB" dirty="0" smtClean="0"/>
              <a:t>Le </a:t>
            </a:r>
            <a:r>
              <a:rPr lang="en-GB" dirty="0" err="1" smtClean="0"/>
              <a:t>puede</a:t>
            </a:r>
            <a:r>
              <a:rPr lang="en-GB" dirty="0" smtClean="0"/>
              <a:t> </a:t>
            </a:r>
            <a:r>
              <a:rPr lang="en-GB" dirty="0" err="1" smtClean="0"/>
              <a:t>dejar</a:t>
            </a:r>
            <a:r>
              <a:rPr lang="en-GB" dirty="0" smtClean="0"/>
              <a:t> un </a:t>
            </a:r>
            <a:r>
              <a:rPr lang="en-GB" dirty="0" err="1" smtClean="0"/>
              <a:t>mensaje</a:t>
            </a:r>
            <a:r>
              <a:rPr lang="en-GB" dirty="0"/>
              <a:t> </a:t>
            </a:r>
            <a:endParaRPr lang="en-GB" dirty="0" smtClean="0"/>
          </a:p>
          <a:p>
            <a:r>
              <a:rPr lang="en-GB" dirty="0" err="1" smtClean="0"/>
              <a:t>Luego</a:t>
            </a:r>
            <a:endParaRPr lang="en-GB" dirty="0" smtClean="0"/>
          </a:p>
          <a:p>
            <a:r>
              <a:rPr lang="en-GB" dirty="0" smtClean="0"/>
              <a:t>(</a:t>
            </a:r>
            <a:r>
              <a:rPr lang="en-GB" dirty="0" err="1" smtClean="0"/>
              <a:t>Yo</a:t>
            </a:r>
            <a:r>
              <a:rPr lang="en-GB" dirty="0" smtClean="0"/>
              <a:t>) </a:t>
            </a:r>
            <a:r>
              <a:rPr lang="en-GB" dirty="0" err="1" smtClean="0"/>
              <a:t>llamaba</a:t>
            </a:r>
            <a:r>
              <a:rPr lang="en-GB" dirty="0" smtClean="0"/>
              <a:t> para…</a:t>
            </a:r>
          </a:p>
          <a:p>
            <a:r>
              <a:rPr lang="es-ES" dirty="0"/>
              <a:t>¿A qué hora vienes a comer esta noche?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199" y="1008108"/>
            <a:ext cx="5753637" cy="5611633"/>
          </a:xfrm>
        </p:spPr>
        <p:txBody>
          <a:bodyPr/>
          <a:lstStyle/>
          <a:p>
            <a:r>
              <a:rPr lang="en-GB" dirty="0" smtClean="0"/>
              <a:t>Tell him/her</a:t>
            </a:r>
          </a:p>
          <a:p>
            <a:r>
              <a:rPr lang="en-GB" dirty="0" smtClean="0"/>
              <a:t>Can you tell him/her</a:t>
            </a:r>
          </a:p>
          <a:p>
            <a:r>
              <a:rPr lang="en-GB" dirty="0" smtClean="0"/>
              <a:t>To call</a:t>
            </a:r>
          </a:p>
          <a:p>
            <a:r>
              <a:rPr lang="en-GB" dirty="0" smtClean="0"/>
              <a:t>To arrive</a:t>
            </a:r>
          </a:p>
          <a:p>
            <a:r>
              <a:rPr lang="en-GB" dirty="0" smtClean="0"/>
              <a:t>Can you leave him/her a message</a:t>
            </a:r>
          </a:p>
          <a:p>
            <a:r>
              <a:rPr lang="en-GB" dirty="0" smtClean="0"/>
              <a:t>Later</a:t>
            </a:r>
          </a:p>
          <a:p>
            <a:r>
              <a:rPr lang="en-GB" dirty="0" smtClean="0"/>
              <a:t>I was calling about….</a:t>
            </a:r>
          </a:p>
          <a:p>
            <a:r>
              <a:rPr lang="en-GB" dirty="0" smtClean="0"/>
              <a:t>What time are you coming for dinner tonight?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6091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4575" y="463640"/>
            <a:ext cx="10515600" cy="321972"/>
          </a:xfrm>
        </p:spPr>
        <p:txBody>
          <a:bodyPr>
            <a:normAutofit fontScale="90000"/>
          </a:bodyPr>
          <a:lstStyle/>
          <a:p>
            <a:r>
              <a:rPr lang="en-GB" b="1" dirty="0" err="1" smtClean="0"/>
              <a:t>Dialogo</a:t>
            </a:r>
            <a:r>
              <a:rPr lang="en-GB" b="1" dirty="0" smtClean="0"/>
              <a:t>, </a:t>
            </a:r>
            <a:r>
              <a:rPr lang="en-GB" b="1" dirty="0" err="1" smtClean="0"/>
              <a:t>Tradución</a:t>
            </a:r>
            <a:r>
              <a:rPr lang="en-GB" dirty="0"/>
              <a:t/>
            </a:r>
            <a:br>
              <a:rPr lang="en-GB" dirty="0"/>
            </a:br>
            <a:endParaRPr lang="en-GB" b="1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83335" y="875764"/>
            <a:ext cx="5736465" cy="579549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Javier </a:t>
            </a:r>
            <a:r>
              <a:rPr lang="en-GB" dirty="0" err="1" smtClean="0"/>
              <a:t>tiene</a:t>
            </a:r>
            <a:r>
              <a:rPr lang="en-GB" dirty="0" smtClean="0"/>
              <a:t> que </a:t>
            </a:r>
            <a:r>
              <a:rPr lang="en-GB" dirty="0" err="1" smtClean="0"/>
              <a:t>llamar</a:t>
            </a:r>
            <a:r>
              <a:rPr lang="en-GB" dirty="0" smtClean="0"/>
              <a:t> al </a:t>
            </a:r>
            <a:r>
              <a:rPr lang="en-GB" dirty="0" err="1" smtClean="0"/>
              <a:t>trabajo</a:t>
            </a:r>
            <a:r>
              <a:rPr lang="en-GB" dirty="0" smtClean="0"/>
              <a:t>. Hoy no </a:t>
            </a:r>
            <a:r>
              <a:rPr lang="en-GB" dirty="0" err="1" smtClean="0"/>
              <a:t>está</a:t>
            </a:r>
            <a:r>
              <a:rPr lang="en-GB" dirty="0" smtClean="0"/>
              <a:t> </a:t>
            </a:r>
            <a:r>
              <a:rPr lang="en-GB" dirty="0" err="1" smtClean="0"/>
              <a:t>muy</a:t>
            </a:r>
            <a:r>
              <a:rPr lang="en-GB" dirty="0" smtClean="0"/>
              <a:t> </a:t>
            </a:r>
            <a:r>
              <a:rPr lang="en-GB" dirty="0" err="1" smtClean="0"/>
              <a:t>bien</a:t>
            </a:r>
            <a:r>
              <a:rPr lang="en-GB" dirty="0"/>
              <a:t> </a:t>
            </a:r>
            <a:r>
              <a:rPr lang="en-GB" dirty="0" smtClean="0"/>
              <a:t>y la </a:t>
            </a:r>
            <a:r>
              <a:rPr lang="en-GB" dirty="0" err="1" smtClean="0"/>
              <a:t>noche</a:t>
            </a:r>
            <a:r>
              <a:rPr lang="en-GB" dirty="0" smtClean="0"/>
              <a:t> </a:t>
            </a:r>
            <a:r>
              <a:rPr lang="en-GB" dirty="0" err="1" smtClean="0"/>
              <a:t>pasada</a:t>
            </a:r>
            <a:r>
              <a:rPr lang="en-GB" dirty="0" smtClean="0"/>
              <a:t> </a:t>
            </a:r>
            <a:r>
              <a:rPr lang="en-GB" dirty="0" err="1" smtClean="0"/>
              <a:t>estuvo</a:t>
            </a:r>
            <a:r>
              <a:rPr lang="en-GB" dirty="0" smtClean="0"/>
              <a:t> </a:t>
            </a:r>
            <a:r>
              <a:rPr lang="en-GB" dirty="0" err="1" smtClean="0"/>
              <a:t>enfermo</a:t>
            </a:r>
            <a:r>
              <a:rPr lang="en-GB" dirty="0" smtClean="0"/>
              <a:t>.</a:t>
            </a:r>
          </a:p>
          <a:p>
            <a:r>
              <a:rPr lang="en-GB" b="1" dirty="0" smtClean="0"/>
              <a:t>Javier: </a:t>
            </a:r>
            <a:r>
              <a:rPr lang="en-GB" dirty="0" smtClean="0"/>
              <a:t>Buenos </a:t>
            </a:r>
            <a:r>
              <a:rPr lang="en-GB" dirty="0" err="1" smtClean="0"/>
              <a:t>dias</a:t>
            </a:r>
            <a:r>
              <a:rPr lang="en-GB" dirty="0" smtClean="0"/>
              <a:t>, </a:t>
            </a:r>
            <a:r>
              <a:rPr lang="en-GB" dirty="0" err="1" smtClean="0"/>
              <a:t>hola</a:t>
            </a:r>
            <a:r>
              <a:rPr lang="en-GB" dirty="0" smtClean="0"/>
              <a:t>, soy Javier </a:t>
            </a:r>
            <a:r>
              <a:rPr lang="en-GB" dirty="0" err="1" smtClean="0"/>
              <a:t>Calvo</a:t>
            </a:r>
            <a:r>
              <a:rPr lang="en-GB" dirty="0" smtClean="0"/>
              <a:t>, ¿</a:t>
            </a:r>
            <a:r>
              <a:rPr lang="en-GB" dirty="0" err="1" smtClean="0"/>
              <a:t>puedo</a:t>
            </a:r>
            <a:r>
              <a:rPr lang="en-GB" dirty="0" smtClean="0"/>
              <a:t> </a:t>
            </a:r>
            <a:r>
              <a:rPr lang="en-GB" dirty="0" err="1" smtClean="0"/>
              <a:t>hablar</a:t>
            </a:r>
            <a:r>
              <a:rPr lang="en-GB" dirty="0" smtClean="0"/>
              <a:t> con las </a:t>
            </a:r>
            <a:r>
              <a:rPr lang="en-GB" dirty="0" err="1" smtClean="0"/>
              <a:t>señorita</a:t>
            </a:r>
            <a:r>
              <a:rPr lang="en-GB" dirty="0" smtClean="0"/>
              <a:t> </a:t>
            </a:r>
            <a:r>
              <a:rPr lang="en-GB" dirty="0"/>
              <a:t>Cristina?</a:t>
            </a:r>
          </a:p>
          <a:p>
            <a:r>
              <a:rPr lang="en-GB" b="1" dirty="0" err="1" smtClean="0"/>
              <a:t>Recepcionista</a:t>
            </a:r>
            <a:r>
              <a:rPr lang="en-GB" b="1" dirty="0" smtClean="0"/>
              <a:t>: </a:t>
            </a:r>
            <a:r>
              <a:rPr lang="en-GB" dirty="0" smtClean="0"/>
              <a:t>No se </a:t>
            </a:r>
            <a:r>
              <a:rPr lang="en-GB" dirty="0" err="1" smtClean="0"/>
              <a:t>encuentra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este</a:t>
            </a:r>
            <a:r>
              <a:rPr lang="en-GB" dirty="0" smtClean="0"/>
              <a:t> </a:t>
            </a:r>
            <a:r>
              <a:rPr lang="en-GB" dirty="0" err="1" smtClean="0"/>
              <a:t>momento</a:t>
            </a:r>
            <a:r>
              <a:rPr lang="en-GB" dirty="0" smtClean="0"/>
              <a:t>, ¿</a:t>
            </a:r>
            <a:r>
              <a:rPr lang="en-GB" dirty="0" err="1" smtClean="0"/>
              <a:t>quiere</a:t>
            </a:r>
            <a:r>
              <a:rPr lang="en-GB" dirty="0" smtClean="0"/>
              <a:t> que la </a:t>
            </a:r>
            <a:r>
              <a:rPr lang="en-GB" dirty="0" err="1" smtClean="0"/>
              <a:t>deje</a:t>
            </a:r>
            <a:r>
              <a:rPr lang="en-GB" dirty="0" smtClean="0"/>
              <a:t> un </a:t>
            </a:r>
            <a:r>
              <a:rPr lang="en-GB" dirty="0" err="1" smtClean="0"/>
              <a:t>recado</a:t>
            </a:r>
            <a:r>
              <a:rPr lang="en-GB" dirty="0" smtClean="0"/>
              <a:t> (or </a:t>
            </a:r>
            <a:r>
              <a:rPr lang="en-GB" dirty="0" err="1" smtClean="0"/>
              <a:t>mensaje</a:t>
            </a:r>
            <a:r>
              <a:rPr lang="en-GB" dirty="0" smtClean="0"/>
              <a:t>)?</a:t>
            </a:r>
          </a:p>
          <a:p>
            <a:r>
              <a:rPr lang="en-GB" b="1" dirty="0" smtClean="0"/>
              <a:t>Javier: </a:t>
            </a:r>
            <a:r>
              <a:rPr lang="en-GB" dirty="0" smtClean="0"/>
              <a:t>No, </a:t>
            </a:r>
            <a:r>
              <a:rPr lang="en-GB" dirty="0" err="1" smtClean="0"/>
              <a:t>gracias</a:t>
            </a:r>
            <a:r>
              <a:rPr lang="en-GB" dirty="0" smtClean="0"/>
              <a:t>, </a:t>
            </a:r>
            <a:r>
              <a:rPr lang="en-GB" dirty="0" err="1" smtClean="0"/>
              <a:t>llamaré</a:t>
            </a:r>
            <a:r>
              <a:rPr lang="en-GB" dirty="0" smtClean="0"/>
              <a:t> </a:t>
            </a:r>
            <a:r>
              <a:rPr lang="en-GB" dirty="0" err="1" smtClean="0"/>
              <a:t>más</a:t>
            </a:r>
            <a:r>
              <a:rPr lang="en-GB" dirty="0" smtClean="0"/>
              <a:t> </a:t>
            </a:r>
            <a:r>
              <a:rPr lang="en-GB" dirty="0" err="1" smtClean="0"/>
              <a:t>tarde</a:t>
            </a:r>
            <a:r>
              <a:rPr lang="en-GB" dirty="0" smtClean="0"/>
              <a:t>.</a:t>
            </a:r>
          </a:p>
          <a:p>
            <a:r>
              <a:rPr lang="en-GB" b="1" dirty="0" smtClean="0"/>
              <a:t>Cristina: </a:t>
            </a:r>
            <a:r>
              <a:rPr lang="en-GB" dirty="0" err="1" smtClean="0"/>
              <a:t>Gracias</a:t>
            </a:r>
            <a:r>
              <a:rPr lang="en-GB" dirty="0" smtClean="0"/>
              <a:t> </a:t>
            </a:r>
            <a:r>
              <a:rPr lang="en-GB" dirty="0" err="1" smtClean="0"/>
              <a:t>por</a:t>
            </a:r>
            <a:r>
              <a:rPr lang="en-GB" dirty="0" smtClean="0"/>
              <a:t> </a:t>
            </a:r>
            <a:r>
              <a:rPr lang="en-GB" dirty="0" err="1" smtClean="0"/>
              <a:t>llamarme</a:t>
            </a:r>
            <a:r>
              <a:rPr lang="en-GB" dirty="0" smtClean="0"/>
              <a:t> Javier. </a:t>
            </a:r>
            <a:r>
              <a:rPr lang="en-GB" dirty="0" err="1" smtClean="0"/>
              <a:t>Llamaba</a:t>
            </a:r>
            <a:r>
              <a:rPr lang="en-GB" dirty="0" smtClean="0"/>
              <a:t> para </a:t>
            </a:r>
            <a:r>
              <a:rPr lang="en-GB" dirty="0" err="1" smtClean="0"/>
              <a:t>invitirte</a:t>
            </a:r>
            <a:r>
              <a:rPr lang="en-GB" dirty="0" smtClean="0"/>
              <a:t> a la </a:t>
            </a:r>
            <a:r>
              <a:rPr lang="en-GB" dirty="0" err="1" smtClean="0"/>
              <a:t>conferencia</a:t>
            </a:r>
            <a:r>
              <a:rPr lang="en-GB" dirty="0" smtClean="0"/>
              <a:t> </a:t>
            </a:r>
            <a:r>
              <a:rPr lang="en-GB" dirty="0" err="1" smtClean="0"/>
              <a:t>sobre</a:t>
            </a:r>
            <a:r>
              <a:rPr lang="en-GB" dirty="0" smtClean="0"/>
              <a:t>….. </a:t>
            </a:r>
          </a:p>
          <a:p>
            <a:endParaRPr lang="en-GB" dirty="0"/>
          </a:p>
          <a:p>
            <a:endParaRPr lang="en-GB" dirty="0"/>
          </a:p>
          <a:p>
            <a:endParaRPr lang="en-GB" b="1" dirty="0"/>
          </a:p>
          <a:p>
            <a:endParaRPr lang="en-GB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605306"/>
            <a:ext cx="5869546" cy="6065949"/>
          </a:xfrm>
        </p:spPr>
        <p:txBody>
          <a:bodyPr>
            <a:normAutofit lnSpcReduction="10000"/>
          </a:bodyPr>
          <a:lstStyle/>
          <a:p>
            <a:r>
              <a:rPr lang="es-ES" dirty="0"/>
              <a:t>Le +puede decir a + ’nombre’ + que +’</a:t>
            </a:r>
            <a:r>
              <a:rPr lang="es-ES" dirty="0" err="1"/>
              <a:t>message</a:t>
            </a:r>
            <a:r>
              <a:rPr lang="es-ES" dirty="0"/>
              <a:t>’ </a:t>
            </a:r>
          </a:p>
          <a:p>
            <a:r>
              <a:rPr lang="es-ES" dirty="0"/>
              <a:t>Le +puede decir a + Navarro + que no + podré asistir a la reunión de las once</a:t>
            </a:r>
          </a:p>
          <a:p>
            <a:r>
              <a:rPr lang="es-ES" dirty="0"/>
              <a:t>Dígale/</a:t>
            </a:r>
            <a:r>
              <a:rPr lang="es-ES" dirty="0" err="1"/>
              <a:t>les+que+vamos</a:t>
            </a:r>
            <a:r>
              <a:rPr lang="es-ES" dirty="0"/>
              <a:t> a llegar más tarde/algo más tarde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0419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4546"/>
            <a:ext cx="10515600" cy="724773"/>
          </a:xfrm>
        </p:spPr>
        <p:txBody>
          <a:bodyPr/>
          <a:lstStyle/>
          <a:p>
            <a:r>
              <a:rPr lang="en-GB" b="1" dirty="0" smtClean="0"/>
              <a:t>Palabras </a:t>
            </a:r>
            <a:r>
              <a:rPr lang="en-GB" b="1" dirty="0" err="1" smtClean="0"/>
              <a:t>perdidas</a:t>
            </a:r>
            <a:r>
              <a:rPr lang="en-GB" b="1" dirty="0" smtClean="0"/>
              <a:t>: Missing words</a:t>
            </a:r>
            <a:endParaRPr lang="en-GB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3639" y="879319"/>
            <a:ext cx="11204620" cy="5297644"/>
          </a:xfrm>
        </p:spPr>
        <p:txBody>
          <a:bodyPr/>
          <a:lstStyle/>
          <a:p>
            <a:r>
              <a:rPr lang="en-GB" dirty="0" err="1" smtClean="0"/>
              <a:t>Dxxxxe</a:t>
            </a:r>
            <a:r>
              <a:rPr lang="en-GB" dirty="0" smtClean="0"/>
              <a:t> que no </a:t>
            </a:r>
            <a:r>
              <a:rPr lang="en-GB" dirty="0" err="1" smtClean="0"/>
              <a:t>puexx</a:t>
            </a:r>
            <a:r>
              <a:rPr lang="en-GB" dirty="0" smtClean="0"/>
              <a:t> </a:t>
            </a:r>
            <a:r>
              <a:rPr lang="en-GB" dirty="0" err="1" smtClean="0"/>
              <a:t>ir</a:t>
            </a:r>
            <a:r>
              <a:rPr lang="en-GB" dirty="0" smtClean="0"/>
              <a:t> a xx </a:t>
            </a:r>
            <a:r>
              <a:rPr lang="en-GB" dirty="0" err="1" smtClean="0"/>
              <a:t>reuxxxn</a:t>
            </a:r>
            <a:r>
              <a:rPr lang="en-GB" dirty="0" smtClean="0"/>
              <a:t> </a:t>
            </a:r>
            <a:r>
              <a:rPr lang="en-GB" dirty="0" err="1" smtClean="0"/>
              <a:t>xxta</a:t>
            </a:r>
            <a:r>
              <a:rPr lang="en-GB" dirty="0" smtClean="0"/>
              <a:t> </a:t>
            </a:r>
            <a:r>
              <a:rPr lang="en-GB" dirty="0" err="1" smtClean="0"/>
              <a:t>tarxx</a:t>
            </a:r>
            <a:r>
              <a:rPr lang="en-GB" dirty="0" smtClean="0"/>
              <a:t>.</a:t>
            </a:r>
          </a:p>
          <a:p>
            <a:r>
              <a:rPr lang="en-GB" dirty="0"/>
              <a:t>¿</a:t>
            </a:r>
            <a:r>
              <a:rPr lang="en-GB" dirty="0" err="1"/>
              <a:t>Pxxdx</a:t>
            </a:r>
            <a:r>
              <a:rPr lang="en-GB" dirty="0"/>
              <a:t> </a:t>
            </a:r>
            <a:r>
              <a:rPr lang="en-GB" dirty="0" err="1"/>
              <a:t>hxbxax</a:t>
            </a:r>
            <a:r>
              <a:rPr lang="en-GB" dirty="0"/>
              <a:t> con xx </a:t>
            </a:r>
            <a:r>
              <a:rPr lang="en-GB" dirty="0" err="1"/>
              <a:t>señxx</a:t>
            </a:r>
            <a:r>
              <a:rPr lang="en-GB" dirty="0"/>
              <a:t> Hernando</a:t>
            </a:r>
            <a:r>
              <a:rPr lang="en-GB" dirty="0" smtClean="0"/>
              <a:t>?</a:t>
            </a:r>
          </a:p>
          <a:p>
            <a:r>
              <a:rPr lang="en-GB" dirty="0"/>
              <a:t>¿Ex que </a:t>
            </a:r>
            <a:r>
              <a:rPr lang="en-GB" dirty="0" err="1"/>
              <a:t>xuedx</a:t>
            </a:r>
            <a:r>
              <a:rPr lang="en-GB" dirty="0"/>
              <a:t> </a:t>
            </a:r>
            <a:r>
              <a:rPr lang="en-GB" dirty="0" err="1"/>
              <a:t>ayxdxrxe</a:t>
            </a:r>
            <a:r>
              <a:rPr lang="en-GB" dirty="0"/>
              <a:t>?</a:t>
            </a:r>
          </a:p>
          <a:p>
            <a:r>
              <a:rPr lang="en-GB" dirty="0" err="1"/>
              <a:t>Mx</a:t>
            </a:r>
            <a:r>
              <a:rPr lang="en-GB" dirty="0"/>
              <a:t> </a:t>
            </a:r>
            <a:r>
              <a:rPr lang="en-GB" dirty="0" err="1"/>
              <a:t>gxxxarxa</a:t>
            </a:r>
            <a:r>
              <a:rPr lang="en-GB" dirty="0"/>
              <a:t> </a:t>
            </a:r>
            <a:r>
              <a:rPr lang="en-GB" dirty="0" err="1"/>
              <a:t>habxxr</a:t>
            </a:r>
            <a:r>
              <a:rPr lang="en-GB" dirty="0"/>
              <a:t> con xx </a:t>
            </a:r>
            <a:r>
              <a:rPr lang="en-GB" dirty="0" err="1"/>
              <a:t>Jxxe</a:t>
            </a:r>
            <a:r>
              <a:rPr lang="en-GB" dirty="0"/>
              <a:t> del </a:t>
            </a:r>
            <a:r>
              <a:rPr lang="en-GB" dirty="0" err="1"/>
              <a:t>Gabinete</a:t>
            </a:r>
            <a:r>
              <a:rPr lang="en-GB" dirty="0"/>
              <a:t> xx </a:t>
            </a:r>
            <a:r>
              <a:rPr lang="en-GB" dirty="0" err="1"/>
              <a:t>Prxnsa</a:t>
            </a:r>
            <a:r>
              <a:rPr lang="en-GB" dirty="0"/>
              <a:t> xxx </a:t>
            </a:r>
            <a:r>
              <a:rPr lang="en-GB" dirty="0" err="1"/>
              <a:t>Presidente</a:t>
            </a:r>
            <a:endParaRPr lang="en-GB" dirty="0"/>
          </a:p>
          <a:p>
            <a:r>
              <a:rPr lang="en-GB" dirty="0" smtClean="0"/>
              <a:t>No xx </a:t>
            </a:r>
            <a:r>
              <a:rPr lang="en-GB" dirty="0" err="1" smtClean="0"/>
              <a:t>xx</a:t>
            </a:r>
            <a:r>
              <a:rPr lang="en-GB" dirty="0" smtClean="0"/>
              <a:t> </a:t>
            </a:r>
            <a:r>
              <a:rPr lang="en-GB" dirty="0" err="1" smtClean="0"/>
              <a:t>podrx</a:t>
            </a:r>
            <a:r>
              <a:rPr lang="en-GB" dirty="0" smtClean="0"/>
              <a:t> </a:t>
            </a:r>
            <a:r>
              <a:rPr lang="en-GB" dirty="0" err="1" smtClean="0"/>
              <a:t>asistir</a:t>
            </a:r>
            <a:r>
              <a:rPr lang="en-GB" dirty="0" smtClean="0"/>
              <a:t> a </a:t>
            </a:r>
            <a:r>
              <a:rPr lang="en-GB" dirty="0" err="1" smtClean="0"/>
              <a:t>xxa</a:t>
            </a:r>
            <a:r>
              <a:rPr lang="en-GB" dirty="0" smtClean="0"/>
              <a:t> </a:t>
            </a:r>
            <a:r>
              <a:rPr lang="en-GB" dirty="0" err="1" smtClean="0"/>
              <a:t>reunxxn</a:t>
            </a:r>
            <a:r>
              <a:rPr lang="en-GB" dirty="0" smtClean="0"/>
              <a:t> </a:t>
            </a:r>
            <a:r>
              <a:rPr lang="en-GB" dirty="0" err="1" smtClean="0"/>
              <a:t>mxxa</a:t>
            </a:r>
            <a:r>
              <a:rPr lang="en-GB" dirty="0" smtClean="0"/>
              <a:t> </a:t>
            </a:r>
            <a:r>
              <a:rPr lang="en-GB" dirty="0" err="1" smtClean="0"/>
              <a:t>por</a:t>
            </a:r>
            <a:r>
              <a:rPr lang="en-GB" dirty="0" smtClean="0"/>
              <a:t> la </a:t>
            </a:r>
            <a:r>
              <a:rPr lang="en-GB" dirty="0" err="1" smtClean="0"/>
              <a:t>xardx</a:t>
            </a:r>
            <a:endParaRPr lang="en-GB" dirty="0" smtClean="0"/>
          </a:p>
          <a:p>
            <a:r>
              <a:rPr lang="en-GB" dirty="0" err="1" smtClean="0"/>
              <a:t>Llamxxe</a:t>
            </a:r>
            <a:r>
              <a:rPr lang="en-GB" dirty="0" smtClean="0"/>
              <a:t> </a:t>
            </a:r>
            <a:r>
              <a:rPr lang="en-GB" dirty="0" err="1" smtClean="0"/>
              <a:t>mxs</a:t>
            </a:r>
            <a:r>
              <a:rPr lang="en-GB" dirty="0" smtClean="0"/>
              <a:t> </a:t>
            </a:r>
            <a:r>
              <a:rPr lang="en-GB" dirty="0" err="1" smtClean="0"/>
              <a:t>tarde</a:t>
            </a:r>
            <a:r>
              <a:rPr lang="en-GB" dirty="0" smtClean="0"/>
              <a:t>. </a:t>
            </a:r>
          </a:p>
          <a:p>
            <a:r>
              <a:rPr lang="en-GB" dirty="0" smtClean="0"/>
              <a:t>(</a:t>
            </a:r>
            <a:r>
              <a:rPr lang="en-GB" dirty="0" err="1" smtClean="0"/>
              <a:t>Yo</a:t>
            </a:r>
            <a:r>
              <a:rPr lang="en-GB" dirty="0" smtClean="0"/>
              <a:t>) </a:t>
            </a:r>
            <a:r>
              <a:rPr lang="en-GB" dirty="0" err="1" smtClean="0"/>
              <a:t>quexxia</a:t>
            </a:r>
            <a:r>
              <a:rPr lang="en-GB" dirty="0" smtClean="0"/>
              <a:t> </a:t>
            </a:r>
            <a:r>
              <a:rPr lang="en-GB" dirty="0" err="1" smtClean="0"/>
              <a:t>hablar</a:t>
            </a:r>
            <a:r>
              <a:rPr lang="en-GB" dirty="0" smtClean="0"/>
              <a:t> cxx xx </a:t>
            </a:r>
            <a:r>
              <a:rPr lang="en-GB" dirty="0" err="1" smtClean="0"/>
              <a:t>responxxxxe</a:t>
            </a:r>
            <a:r>
              <a:rPr lang="en-GB" dirty="0" smtClean="0"/>
              <a:t> de </a:t>
            </a:r>
            <a:r>
              <a:rPr lang="en-GB" dirty="0" err="1" smtClean="0"/>
              <a:t>coxerxxo</a:t>
            </a:r>
            <a:r>
              <a:rPr lang="en-GB" dirty="0" smtClean="0"/>
              <a:t> exterior de la </a:t>
            </a:r>
            <a:r>
              <a:rPr lang="en-GB" dirty="0" err="1" smtClean="0"/>
              <a:t>agencia</a:t>
            </a:r>
            <a:endParaRPr lang="en-GB" dirty="0" smtClean="0"/>
          </a:p>
          <a:p>
            <a:r>
              <a:rPr lang="en-GB" dirty="0" smtClean="0"/>
              <a:t>(El/</a:t>
            </a:r>
            <a:r>
              <a:rPr lang="en-GB" dirty="0" err="1" smtClean="0"/>
              <a:t>yo</a:t>
            </a:r>
            <a:r>
              <a:rPr lang="en-GB" dirty="0" smtClean="0"/>
              <a:t>) </a:t>
            </a:r>
            <a:r>
              <a:rPr lang="en-GB" dirty="0" err="1" smtClean="0"/>
              <a:t>tendxix</a:t>
            </a:r>
            <a:r>
              <a:rPr lang="en-GB" dirty="0" smtClean="0"/>
              <a:t> que </a:t>
            </a:r>
            <a:r>
              <a:rPr lang="en-GB" dirty="0" err="1" smtClean="0"/>
              <a:t>conxxltax</a:t>
            </a:r>
            <a:r>
              <a:rPr lang="en-GB" dirty="0" smtClean="0"/>
              <a:t> la agenda. No xx </a:t>
            </a:r>
            <a:r>
              <a:rPr lang="en-GB" dirty="0" err="1" smtClean="0"/>
              <a:t>sx</a:t>
            </a:r>
            <a:r>
              <a:rPr lang="en-GB" dirty="0" smtClean="0"/>
              <a:t> </a:t>
            </a:r>
            <a:r>
              <a:rPr lang="en-GB" dirty="0" err="1" smtClean="0"/>
              <a:t>podxx</a:t>
            </a:r>
            <a:r>
              <a:rPr lang="en-GB" dirty="0" smtClean="0"/>
              <a:t> </a:t>
            </a:r>
            <a:r>
              <a:rPr lang="en-GB" dirty="0" err="1" smtClean="0"/>
              <a:t>quexxr</a:t>
            </a:r>
            <a:r>
              <a:rPr lang="en-GB" dirty="0"/>
              <a:t> </a:t>
            </a:r>
            <a:r>
              <a:rPr lang="en-GB" dirty="0" smtClean="0"/>
              <a:t>xxx la </a:t>
            </a:r>
            <a:r>
              <a:rPr lang="en-GB" dirty="0" err="1" smtClean="0"/>
              <a:t>maxana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78763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509</Words>
  <Application>Microsoft Office PowerPoint</Application>
  <PresentationFormat>Panorámica</PresentationFormat>
  <Paragraphs>73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Phone conversation in Spanish</vt:lpstr>
      <vt:lpstr>How to start: Conversacion por telefono </vt:lpstr>
      <vt:lpstr>IF the person is not there: Si la persona no está ahí </vt:lpstr>
      <vt:lpstr>Preguntas: Ask: Como preguntar: How to ask </vt:lpstr>
      <vt:lpstr>VOCABULARY</vt:lpstr>
      <vt:lpstr>Dialogo, Tradución </vt:lpstr>
      <vt:lpstr>Palabras perdidas: Missing words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Phone conversation in Spanish</dc:title>
  <dc:creator>juan pardo</dc:creator>
  <cp:lastModifiedBy>Juan Pardo</cp:lastModifiedBy>
  <cp:revision>19</cp:revision>
  <dcterms:created xsi:type="dcterms:W3CDTF">2017-07-16T14:40:18Z</dcterms:created>
  <dcterms:modified xsi:type="dcterms:W3CDTF">2018-06-28T20:56:33Z</dcterms:modified>
</cp:coreProperties>
</file>